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018B7-27EA-30AF-71D5-498CDB04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13CBA69-BBAC-9151-8E8A-D42DF329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8BA4-43E8-4ED7-BE12-EF2BBCB5BACE}" type="datetimeFigureOut">
              <a:rPr lang="nl-NL" smtClean="0"/>
              <a:t>7-8-2024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16DB05-EC3D-76A8-C44C-33874F2D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415A06-EF87-DA5B-83EF-2BFBA4C7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0BD-C72F-4E71-B9DD-D0999C126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19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85DEA6-8334-5A80-2F48-D496F05D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21E089-947A-AA3D-DAC9-2DC2030B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5766A8-5030-2A35-0857-129F7C9B7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8BA4-43E8-4ED7-BE12-EF2BBCB5BACE}" type="datetimeFigureOut">
              <a:rPr lang="nl-NL" smtClean="0"/>
              <a:t>7-8-2024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F4D1A1-E53C-A92F-0C3F-593C4A16A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67E65D-06CA-B49F-7474-BC20E4928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C0BD-C72F-4E71-B9DD-D0999C126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97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CC6C33-BD64-2198-A576-10D65DD6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97D3B9-6C6B-BD03-B7C4-FE1380AD71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1FA249-4F5D-9247-0515-D06D75E8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334CE6-A236-923F-60EF-2A49852EF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9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275017-1DFC-0604-C6D8-40779A20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7D3BFB-1A35-5EA4-48AA-29946FFD3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8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E50D9D-30DD-AF38-0295-33E6514D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0E8013-1FD7-AC95-4C03-E552ED0D63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2038B4-298E-A9D4-9F8F-762EC701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A1C2FA-660B-FB39-0C8E-40393DDC0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0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5BD0F0-1565-221F-B72F-A3C2D588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7D71FB-BC91-C14A-CFCE-6C6BAE035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4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4B02D1-5237-E2E4-E4FE-F1DBF6E5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05F6FE-A5AA-29CE-D2C0-1D2836D14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2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EE4DA0-5B08-B591-B7D2-4F607364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94865E-BED6-00A3-19CF-4585109145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581EA3-977C-01D0-E7D7-B90B137D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61237-24AC-CCEF-1899-FFFCDFDB0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0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87F934-ED35-AD07-475E-6D1A490F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9DA8CB-6D96-CF0A-8D70-3A4C53E00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645D94-5492-6037-C32A-78A0E27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4F3DCB-88EF-6E88-9E4B-6E74AB9C6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060A18-5F13-C476-5237-253B9B9E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38DFEF-BB6B-4B93-EAE7-AEE769C81E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0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D567A4-810D-54CB-9A5B-FACBE142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8B16BD-30F5-7EBC-0902-47BEE1DC2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1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1F04DE-949D-964C-0520-A3C865C2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D221E6-FCE3-A94E-A1F0-29D6CFAD5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683E49-B454-2002-D953-AD67C597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9B7295-A06E-4AA7-C6ED-B112F20CC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1B32A7-BEB1-FF86-A10C-5BA8696B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890CF7-F228-C2FB-9DD4-99722D7F3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58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2024-08-07T18:25:39Z</dcterms:created>
  <dcterms:modified xsi:type="dcterms:W3CDTF">2024-08-07T18:25:39Z</dcterms:modified>
</cp:coreProperties>
</file>